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9" r:id="rId6"/>
    <p:sldId id="315" r:id="rId7"/>
    <p:sldId id="258" r:id="rId8"/>
    <p:sldId id="257" r:id="rId9"/>
    <p:sldId id="320" r:id="rId10"/>
    <p:sldId id="325" r:id="rId11"/>
    <p:sldId id="260" r:id="rId12"/>
    <p:sldId id="323" r:id="rId13"/>
    <p:sldId id="261" r:id="rId14"/>
    <p:sldId id="299" r:id="rId15"/>
    <p:sldId id="262" r:id="rId16"/>
    <p:sldId id="324" r:id="rId17"/>
    <p:sldId id="302" r:id="rId18"/>
    <p:sldId id="317" r:id="rId19"/>
    <p:sldId id="322" r:id="rId20"/>
    <p:sldId id="316" r:id="rId21"/>
    <p:sldId id="309" r:id="rId22"/>
    <p:sldId id="319" r:id="rId23"/>
    <p:sldId id="263" r:id="rId24"/>
    <p:sldId id="318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7CD06-50A0-44A8-A00F-8059336B4EC1}" v="31" dt="2022-12-13T08:49:54.667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2EA7CD06-50A0-44A8-A00F-8059336B4EC1}"/>
    <pc:docChg chg="undo custSel addSld delSld modSld sldOrd">
      <pc:chgData name="Lotte de Laat" userId="15de91df-583f-4d70-b778-ea26560819e4" providerId="ADAL" clId="{2EA7CD06-50A0-44A8-A00F-8059336B4EC1}" dt="2022-12-13T14:48:42.728" v="1242" actId="113"/>
      <pc:docMkLst>
        <pc:docMk/>
      </pc:docMkLst>
      <pc:sldChg chg="modSp mod">
        <pc:chgData name="Lotte de Laat" userId="15de91df-583f-4d70-b778-ea26560819e4" providerId="ADAL" clId="{2EA7CD06-50A0-44A8-A00F-8059336B4EC1}" dt="2022-12-13T07:42:15.090" v="1006" actId="20577"/>
        <pc:sldMkLst>
          <pc:docMk/>
          <pc:sldMk cId="1914404811" sldId="256"/>
        </pc:sldMkLst>
        <pc:spChg chg="mod">
          <ac:chgData name="Lotte de Laat" userId="15de91df-583f-4d70-b778-ea26560819e4" providerId="ADAL" clId="{2EA7CD06-50A0-44A8-A00F-8059336B4EC1}" dt="2022-12-13T07:42:15.090" v="1006" actId="20577"/>
          <ac:spMkLst>
            <pc:docMk/>
            <pc:sldMk cId="1914404811" sldId="256"/>
            <ac:spMk id="3" creationId="{36E52DB6-5EDD-4D91-93B8-C974B9FCF5E0}"/>
          </ac:spMkLst>
        </pc:spChg>
      </pc:sldChg>
      <pc:sldChg chg="addSp modSp mod ord">
        <pc:chgData name="Lotte de Laat" userId="15de91df-583f-4d70-b778-ea26560819e4" providerId="ADAL" clId="{2EA7CD06-50A0-44A8-A00F-8059336B4EC1}" dt="2022-12-13T08:42:19.611" v="1235" actId="20577"/>
        <pc:sldMkLst>
          <pc:docMk/>
          <pc:sldMk cId="2037268293" sldId="257"/>
        </pc:sldMkLst>
        <pc:spChg chg="mod">
          <ac:chgData name="Lotte de Laat" userId="15de91df-583f-4d70-b778-ea26560819e4" providerId="ADAL" clId="{2EA7CD06-50A0-44A8-A00F-8059336B4EC1}" dt="2022-12-13T08:42:19.611" v="1235" actId="20577"/>
          <ac:spMkLst>
            <pc:docMk/>
            <pc:sldMk cId="2037268293" sldId="257"/>
            <ac:spMk id="2" creationId="{FF2608C0-A68C-463A-B0F5-D307883F3FC2}"/>
          </ac:spMkLst>
        </pc:spChg>
        <pc:spChg chg="add mod">
          <ac:chgData name="Lotte de Laat" userId="15de91df-583f-4d70-b778-ea26560819e4" providerId="ADAL" clId="{2EA7CD06-50A0-44A8-A00F-8059336B4EC1}" dt="2022-12-13T07:53:50.602" v="1121" actId="27636"/>
          <ac:spMkLst>
            <pc:docMk/>
            <pc:sldMk cId="2037268293" sldId="257"/>
            <ac:spMk id="3" creationId="{E13C8E34-31B6-44B1-8019-A6489BBAB7C2}"/>
          </ac:spMkLst>
        </pc:spChg>
        <pc:picChg chg="mod">
          <ac:chgData name="Lotte de Laat" userId="15de91df-583f-4d70-b778-ea26560819e4" providerId="ADAL" clId="{2EA7CD06-50A0-44A8-A00F-8059336B4EC1}" dt="2022-12-13T07:53:46.239" v="1119" actId="1076"/>
          <ac:picMkLst>
            <pc:docMk/>
            <pc:sldMk cId="2037268293" sldId="257"/>
            <ac:picMk id="1026" creationId="{6667DFB8-777B-4485-BA16-552F12EAD00B}"/>
          </ac:picMkLst>
        </pc:picChg>
      </pc:sldChg>
      <pc:sldChg chg="modSp mod ord">
        <pc:chgData name="Lotte de Laat" userId="15de91df-583f-4d70-b778-ea26560819e4" providerId="ADAL" clId="{2EA7CD06-50A0-44A8-A00F-8059336B4EC1}" dt="2022-12-13T08:42:09.857" v="1221" actId="207"/>
        <pc:sldMkLst>
          <pc:docMk/>
          <pc:sldMk cId="326918680" sldId="258"/>
        </pc:sldMkLst>
        <pc:spChg chg="mod">
          <ac:chgData name="Lotte de Laat" userId="15de91df-583f-4d70-b778-ea26560819e4" providerId="ADAL" clId="{2EA7CD06-50A0-44A8-A00F-8059336B4EC1}" dt="2022-12-13T08:42:09.857" v="1221" actId="207"/>
          <ac:spMkLst>
            <pc:docMk/>
            <pc:sldMk cId="326918680" sldId="258"/>
            <ac:spMk id="2" creationId="{5272F7E1-B0CE-465F-93C6-56C5E353E2D8}"/>
          </ac:spMkLst>
        </pc:spChg>
      </pc:sldChg>
      <pc:sldChg chg="modSp mod">
        <pc:chgData name="Lotte de Laat" userId="15de91df-583f-4d70-b778-ea26560819e4" providerId="ADAL" clId="{2EA7CD06-50A0-44A8-A00F-8059336B4EC1}" dt="2022-12-12T20:49:48.204" v="923" actId="20577"/>
        <pc:sldMkLst>
          <pc:docMk/>
          <pc:sldMk cId="1311037468" sldId="259"/>
        </pc:sldMkLst>
        <pc:spChg chg="mod">
          <ac:chgData name="Lotte de Laat" userId="15de91df-583f-4d70-b778-ea26560819e4" providerId="ADAL" clId="{2EA7CD06-50A0-44A8-A00F-8059336B4EC1}" dt="2022-12-12T20:49:48.204" v="923" actId="20577"/>
          <ac:spMkLst>
            <pc:docMk/>
            <pc:sldMk cId="1311037468" sldId="259"/>
            <ac:spMk id="4" creationId="{7E256807-68E5-45A0-8DD0-5696A7E4E94A}"/>
          </ac:spMkLst>
        </pc:spChg>
      </pc:sldChg>
      <pc:sldChg chg="modSp mod">
        <pc:chgData name="Lotte de Laat" userId="15de91df-583f-4d70-b778-ea26560819e4" providerId="ADAL" clId="{2EA7CD06-50A0-44A8-A00F-8059336B4EC1}" dt="2022-12-12T20:52:02.274" v="964" actId="207"/>
        <pc:sldMkLst>
          <pc:docMk/>
          <pc:sldMk cId="684396222" sldId="261"/>
        </pc:sldMkLst>
        <pc:spChg chg="mod">
          <ac:chgData name="Lotte de Laat" userId="15de91df-583f-4d70-b778-ea26560819e4" providerId="ADAL" clId="{2EA7CD06-50A0-44A8-A00F-8059336B4EC1}" dt="2022-12-12T20:52:02.274" v="964" actId="207"/>
          <ac:spMkLst>
            <pc:docMk/>
            <pc:sldMk cId="684396222" sldId="261"/>
            <ac:spMk id="2" creationId="{FD87A967-1721-4C42-B0E6-B3AD29DA77DB}"/>
          </ac:spMkLst>
        </pc:spChg>
      </pc:sldChg>
      <pc:sldChg chg="modSp mod">
        <pc:chgData name="Lotte de Laat" userId="15de91df-583f-4d70-b778-ea26560819e4" providerId="ADAL" clId="{2EA7CD06-50A0-44A8-A00F-8059336B4EC1}" dt="2022-12-12T15:31:44.443" v="340" actId="113"/>
        <pc:sldMkLst>
          <pc:docMk/>
          <pc:sldMk cId="354366877" sldId="262"/>
        </pc:sldMkLst>
        <pc:spChg chg="mod">
          <ac:chgData name="Lotte de Laat" userId="15de91df-583f-4d70-b778-ea26560819e4" providerId="ADAL" clId="{2EA7CD06-50A0-44A8-A00F-8059336B4EC1}" dt="2022-12-12T15:31:44.443" v="340" actId="113"/>
          <ac:spMkLst>
            <pc:docMk/>
            <pc:sldMk cId="354366877" sldId="262"/>
            <ac:spMk id="4" creationId="{73508A25-C387-45AE-A3BE-431A494CF93B}"/>
          </ac:spMkLst>
        </pc:spChg>
      </pc:sldChg>
      <pc:sldChg chg="modSp mod">
        <pc:chgData name="Lotte de Laat" userId="15de91df-583f-4d70-b778-ea26560819e4" providerId="ADAL" clId="{2EA7CD06-50A0-44A8-A00F-8059336B4EC1}" dt="2022-12-12T15:34:40.662" v="918" actId="207"/>
        <pc:sldMkLst>
          <pc:docMk/>
          <pc:sldMk cId="3362391853" sldId="263"/>
        </pc:sldMkLst>
        <pc:spChg chg="mod">
          <ac:chgData name="Lotte de Laat" userId="15de91df-583f-4d70-b778-ea26560819e4" providerId="ADAL" clId="{2EA7CD06-50A0-44A8-A00F-8059336B4EC1}" dt="2022-12-12T15:34:40.662" v="918" actId="207"/>
          <ac:spMkLst>
            <pc:docMk/>
            <pc:sldMk cId="3362391853" sldId="263"/>
            <ac:spMk id="4" creationId="{9C596AD2-C75E-42AE-B460-B21DCCD572C1}"/>
          </ac:spMkLst>
        </pc:spChg>
      </pc:sldChg>
      <pc:sldChg chg="modSp mod">
        <pc:chgData name="Lotte de Laat" userId="15de91df-583f-4d70-b778-ea26560819e4" providerId="ADAL" clId="{2EA7CD06-50A0-44A8-A00F-8059336B4EC1}" dt="2022-12-13T07:46:05.203" v="1033" actId="20577"/>
        <pc:sldMkLst>
          <pc:docMk/>
          <pc:sldMk cId="2020706588" sldId="299"/>
        </pc:sldMkLst>
        <pc:spChg chg="mod">
          <ac:chgData name="Lotte de Laat" userId="15de91df-583f-4d70-b778-ea26560819e4" providerId="ADAL" clId="{2EA7CD06-50A0-44A8-A00F-8059336B4EC1}" dt="2022-12-13T07:46:05.203" v="1033" actId="20577"/>
          <ac:spMkLst>
            <pc:docMk/>
            <pc:sldMk cId="2020706588" sldId="299"/>
            <ac:spMk id="2" creationId="{75614265-0C8B-739E-E1BC-FEAB07EDDA80}"/>
          </ac:spMkLst>
        </pc:spChg>
      </pc:sldChg>
      <pc:sldChg chg="modSp mod">
        <pc:chgData name="Lotte de Laat" userId="15de91df-583f-4d70-b778-ea26560819e4" providerId="ADAL" clId="{2EA7CD06-50A0-44A8-A00F-8059336B4EC1}" dt="2022-12-12T20:50:35.833" v="960" actId="207"/>
        <pc:sldMkLst>
          <pc:docMk/>
          <pc:sldMk cId="1883007592" sldId="315"/>
        </pc:sldMkLst>
        <pc:spChg chg="mod">
          <ac:chgData name="Lotte de Laat" userId="15de91df-583f-4d70-b778-ea26560819e4" providerId="ADAL" clId="{2EA7CD06-50A0-44A8-A00F-8059336B4EC1}" dt="2022-12-12T20:50:35.833" v="960" actId="207"/>
          <ac:spMkLst>
            <pc:docMk/>
            <pc:sldMk cId="1883007592" sldId="315"/>
            <ac:spMk id="4" creationId="{00000000-0000-0000-0000-000000000000}"/>
          </ac:spMkLst>
        </pc:spChg>
      </pc:sldChg>
      <pc:sldChg chg="modSp mod">
        <pc:chgData name="Lotte de Laat" userId="15de91df-583f-4d70-b778-ea26560819e4" providerId="ADAL" clId="{2EA7CD06-50A0-44A8-A00F-8059336B4EC1}" dt="2022-12-12T15:34:55.105" v="921" actId="207"/>
        <pc:sldMkLst>
          <pc:docMk/>
          <pc:sldMk cId="2485359932" sldId="318"/>
        </pc:sldMkLst>
        <pc:spChg chg="mod">
          <ac:chgData name="Lotte de Laat" userId="15de91df-583f-4d70-b778-ea26560819e4" providerId="ADAL" clId="{2EA7CD06-50A0-44A8-A00F-8059336B4EC1}" dt="2022-12-12T15:34:55.105" v="921" actId="207"/>
          <ac:spMkLst>
            <pc:docMk/>
            <pc:sldMk cId="2485359932" sldId="318"/>
            <ac:spMk id="4" creationId="{00000000-0000-0000-0000-000000000000}"/>
          </ac:spMkLst>
        </pc:spChg>
      </pc:sldChg>
      <pc:sldChg chg="modSp new add del mod">
        <pc:chgData name="Lotte de Laat" userId="15de91df-583f-4d70-b778-ea26560819e4" providerId="ADAL" clId="{2EA7CD06-50A0-44A8-A00F-8059336B4EC1}" dt="2022-12-13T14:48:42.728" v="1242" actId="113"/>
        <pc:sldMkLst>
          <pc:docMk/>
          <pc:sldMk cId="694646893" sldId="320"/>
        </pc:sldMkLst>
        <pc:spChg chg="mod">
          <ac:chgData name="Lotte de Laat" userId="15de91df-583f-4d70-b778-ea26560819e4" providerId="ADAL" clId="{2EA7CD06-50A0-44A8-A00F-8059336B4EC1}" dt="2022-12-13T08:04:27.082" v="1137" actId="20577"/>
          <ac:spMkLst>
            <pc:docMk/>
            <pc:sldMk cId="694646893" sldId="320"/>
            <ac:spMk id="2" creationId="{DA788331-8E63-72DB-A1CF-36997C7A05F2}"/>
          </ac:spMkLst>
        </pc:spChg>
        <pc:spChg chg="mod">
          <ac:chgData name="Lotte de Laat" userId="15de91df-583f-4d70-b778-ea26560819e4" providerId="ADAL" clId="{2EA7CD06-50A0-44A8-A00F-8059336B4EC1}" dt="2022-12-13T14:48:42.728" v="1242" actId="113"/>
          <ac:spMkLst>
            <pc:docMk/>
            <pc:sldMk cId="694646893" sldId="320"/>
            <ac:spMk id="3" creationId="{38E7B57F-536E-DF6D-4499-EF6C8E4BE5FD}"/>
          </ac:spMkLst>
        </pc:spChg>
      </pc:sldChg>
      <pc:sldChg chg="modSp new del mod">
        <pc:chgData name="Lotte de Laat" userId="15de91df-583f-4d70-b778-ea26560819e4" providerId="ADAL" clId="{2EA7CD06-50A0-44A8-A00F-8059336B4EC1}" dt="2022-12-13T07:47:48.262" v="1034" actId="2696"/>
        <pc:sldMkLst>
          <pc:docMk/>
          <pc:sldMk cId="3162416366" sldId="321"/>
        </pc:sldMkLst>
        <pc:spChg chg="mod">
          <ac:chgData name="Lotte de Laat" userId="15de91df-583f-4d70-b778-ea26560819e4" providerId="ADAL" clId="{2EA7CD06-50A0-44A8-A00F-8059336B4EC1}" dt="2022-12-12T15:27:13.267" v="283" actId="20577"/>
          <ac:spMkLst>
            <pc:docMk/>
            <pc:sldMk cId="3162416366" sldId="321"/>
            <ac:spMk id="2" creationId="{32B2C664-6766-1694-292D-AE8500C6912E}"/>
          </ac:spMkLst>
        </pc:spChg>
      </pc:sldChg>
      <pc:sldChg chg="addSp delSp modSp new mod">
        <pc:chgData name="Lotte de Laat" userId="15de91df-583f-4d70-b778-ea26560819e4" providerId="ADAL" clId="{2EA7CD06-50A0-44A8-A00F-8059336B4EC1}" dt="2022-12-13T08:43:48.177" v="1238" actId="1076"/>
        <pc:sldMkLst>
          <pc:docMk/>
          <pc:sldMk cId="3626454531" sldId="322"/>
        </pc:sldMkLst>
        <pc:spChg chg="mod">
          <ac:chgData name="Lotte de Laat" userId="15de91df-583f-4d70-b778-ea26560819e4" providerId="ADAL" clId="{2EA7CD06-50A0-44A8-A00F-8059336B4EC1}" dt="2022-12-13T07:50:50.769" v="1080" actId="207"/>
          <ac:spMkLst>
            <pc:docMk/>
            <pc:sldMk cId="3626454531" sldId="322"/>
            <ac:spMk id="2" creationId="{775C980D-B24D-2EA9-5D2D-1263C8A45E0D}"/>
          </ac:spMkLst>
        </pc:spChg>
        <pc:spChg chg="mod">
          <ac:chgData name="Lotte de Laat" userId="15de91df-583f-4d70-b778-ea26560819e4" providerId="ADAL" clId="{2EA7CD06-50A0-44A8-A00F-8059336B4EC1}" dt="2022-12-13T08:43:48.177" v="1238" actId="1076"/>
          <ac:spMkLst>
            <pc:docMk/>
            <pc:sldMk cId="3626454531" sldId="322"/>
            <ac:spMk id="3" creationId="{5FA6B4FD-D855-B32A-5DDB-39FAC4506415}"/>
          </ac:spMkLst>
        </pc:spChg>
        <pc:picChg chg="add mod">
          <ac:chgData name="Lotte de Laat" userId="15de91df-583f-4d70-b778-ea26560819e4" providerId="ADAL" clId="{2EA7CD06-50A0-44A8-A00F-8059336B4EC1}" dt="2022-12-13T08:43:44.767" v="1237" actId="1076"/>
          <ac:picMkLst>
            <pc:docMk/>
            <pc:sldMk cId="3626454531" sldId="322"/>
            <ac:picMk id="1026" creationId="{C391538A-F470-3A3C-23D6-53F4750BE6CE}"/>
          </ac:picMkLst>
        </pc:picChg>
        <pc:picChg chg="add del mod">
          <ac:chgData name="Lotte de Laat" userId="15de91df-583f-4d70-b778-ea26560819e4" providerId="ADAL" clId="{2EA7CD06-50A0-44A8-A00F-8059336B4EC1}" dt="2022-12-13T07:50:36.118" v="1073" actId="478"/>
          <ac:picMkLst>
            <pc:docMk/>
            <pc:sldMk cId="3626454531" sldId="322"/>
            <ac:picMk id="1028" creationId="{746B29C4-644E-3DC1-D5B0-8BEC7F45B603}"/>
          </ac:picMkLst>
        </pc:picChg>
      </pc:sldChg>
      <pc:sldChg chg="addSp modSp new mod modTransition modAnim">
        <pc:chgData name="Lotte de Laat" userId="15de91df-583f-4d70-b778-ea26560819e4" providerId="ADAL" clId="{2EA7CD06-50A0-44A8-A00F-8059336B4EC1}" dt="2022-12-13T07:43:48.330" v="1013"/>
        <pc:sldMkLst>
          <pc:docMk/>
          <pc:sldMk cId="2398140283" sldId="323"/>
        </pc:sldMkLst>
        <pc:spChg chg="mod">
          <ac:chgData name="Lotte de Laat" userId="15de91df-583f-4d70-b778-ea26560819e4" providerId="ADAL" clId="{2EA7CD06-50A0-44A8-A00F-8059336B4EC1}" dt="2022-12-12T20:52:48.774" v="1001" actId="113"/>
          <ac:spMkLst>
            <pc:docMk/>
            <pc:sldMk cId="2398140283" sldId="323"/>
            <ac:spMk id="2" creationId="{E39FE997-079A-E3D1-7A00-B4707ECA1254}"/>
          </ac:spMkLst>
        </pc:spChg>
        <pc:spChg chg="add mod">
          <ac:chgData name="Lotte de Laat" userId="15de91df-583f-4d70-b778-ea26560819e4" providerId="ADAL" clId="{2EA7CD06-50A0-44A8-A00F-8059336B4EC1}" dt="2022-12-12T20:53:06.202" v="1005" actId="1076"/>
          <ac:spMkLst>
            <pc:docMk/>
            <pc:sldMk cId="2398140283" sldId="323"/>
            <ac:spMk id="3" creationId="{F9D7EF93-19D6-B3EF-F3F2-DFD8DD791623}"/>
          </ac:spMkLst>
        </pc:spChg>
      </pc:sldChg>
      <pc:sldChg chg="addSp modSp new mod">
        <pc:chgData name="Lotte de Laat" userId="15de91df-583f-4d70-b778-ea26560819e4" providerId="ADAL" clId="{2EA7CD06-50A0-44A8-A00F-8059336B4EC1}" dt="2022-12-13T07:49:25.420" v="1059" actId="1076"/>
        <pc:sldMkLst>
          <pc:docMk/>
          <pc:sldMk cId="3826116406" sldId="324"/>
        </pc:sldMkLst>
        <pc:spChg chg="mod">
          <ac:chgData name="Lotte de Laat" userId="15de91df-583f-4d70-b778-ea26560819e4" providerId="ADAL" clId="{2EA7CD06-50A0-44A8-A00F-8059336B4EC1}" dt="2022-12-13T07:49:14.181" v="1055" actId="113"/>
          <ac:spMkLst>
            <pc:docMk/>
            <pc:sldMk cId="3826116406" sldId="324"/>
            <ac:spMk id="2" creationId="{6E01CB5B-55C1-7354-E095-2F9F0E718E07}"/>
          </ac:spMkLst>
        </pc:spChg>
        <pc:spChg chg="add mod">
          <ac:chgData name="Lotte de Laat" userId="15de91df-583f-4d70-b778-ea26560819e4" providerId="ADAL" clId="{2EA7CD06-50A0-44A8-A00F-8059336B4EC1}" dt="2022-12-13T07:49:25.420" v="1059" actId="1076"/>
          <ac:spMkLst>
            <pc:docMk/>
            <pc:sldMk cId="3826116406" sldId="324"/>
            <ac:spMk id="3" creationId="{262B6564-010F-FCBE-6E11-86E6CE43724F}"/>
          </ac:spMkLst>
        </pc:spChg>
      </pc:sldChg>
      <pc:sldChg chg="modSp add mod">
        <pc:chgData name="Lotte de Laat" userId="15de91df-583f-4d70-b778-ea26560819e4" providerId="ADAL" clId="{2EA7CD06-50A0-44A8-A00F-8059336B4EC1}" dt="2022-12-13T08:05:54.369" v="1188" actId="113"/>
        <pc:sldMkLst>
          <pc:docMk/>
          <pc:sldMk cId="287372685" sldId="325"/>
        </pc:sldMkLst>
        <pc:spChg chg="mod">
          <ac:chgData name="Lotte de Laat" userId="15de91df-583f-4d70-b778-ea26560819e4" providerId="ADAL" clId="{2EA7CD06-50A0-44A8-A00F-8059336B4EC1}" dt="2022-12-13T08:05:54.369" v="1188" actId="113"/>
          <ac:spMkLst>
            <pc:docMk/>
            <pc:sldMk cId="287372685" sldId="325"/>
            <ac:spMk id="3" creationId="{38E7B57F-536E-DF6D-4499-EF6C8E4BE5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Ontstaan</a:t>
            </a:r>
            <a:r>
              <a:rPr lang="nl-NL" baseline="0" dirty="0"/>
              <a:t> vanuit de behoefte aan een festival met een kunstzinnige insteek, waar je zelf ook creatief aan de slag kunt. Normale dancefestivals war er immers al genoeg. </a:t>
            </a:r>
          </a:p>
          <a:p>
            <a:r>
              <a:rPr lang="nl-NL" baseline="0" dirty="0"/>
              <a:t>Co-creatie is belangrijk voor Solar. Goed georganiseerde chaos. </a:t>
            </a:r>
          </a:p>
          <a:p>
            <a:r>
              <a:rPr lang="nl-NL" baseline="0" dirty="0"/>
              <a:t>Voorbeeld: sleutelhanger met een code die je krijgt als je je vuilnis netjes opruimt. Als jongeren een opening van een expositie </a:t>
            </a:r>
            <a:r>
              <a:rPr lang="nl-NL" baseline="0" dirty="0" err="1"/>
              <a:t>oid</a:t>
            </a:r>
            <a:r>
              <a:rPr lang="nl-NL" baseline="0" dirty="0"/>
              <a:t> hebben krijgen alle mensen met zo`n sleutelhanger daar een update van. Co-creatieproces moet het hele jaar doorgaan. </a:t>
            </a:r>
          </a:p>
          <a:p>
            <a:r>
              <a:rPr lang="nl-NL" baseline="0" dirty="0"/>
              <a:t>Kernwaarden: familie </a:t>
            </a:r>
            <a:r>
              <a:rPr lang="nl-NL" baseline="0" dirty="0" err="1"/>
              <a:t>geovel</a:t>
            </a:r>
            <a:r>
              <a:rPr lang="nl-NL" baseline="0" dirty="0"/>
              <a:t>, samen, positief, vooruitstrevend, ontdekken, kunstzinnig en creatief. Het moet een kleurrijke ontdekkingstocht zijn.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4CB5-58E3-4731-ADE2-E9C6B525E7F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89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Redbull</a:t>
            </a:r>
            <a:r>
              <a:rPr lang="nl-NL" baseline="0" dirty="0"/>
              <a:t> geeft je vleugels. </a:t>
            </a:r>
            <a:r>
              <a:rPr lang="nl-NL" sz="1200" b="1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VLEUGELS GEVEN AAN MENSEN EN IDEEËN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4CB5-58E3-4731-ADE2-E9C6B525E7F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00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XvBjCO19QY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vKUt3qGEE" TargetMode="External"/><Relationship Id="rId2" Type="http://schemas.openxmlformats.org/officeDocument/2006/relationships/hyperlink" Target="https://www.youtube.com/watch?v=PeN3dCT70k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8oGyCQgNQS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idD6bSNM50?feature=oembed" TargetMode="External"/><Relationship Id="rId5" Type="http://schemas.openxmlformats.org/officeDocument/2006/relationships/hyperlink" Target="chrome-extension://efaidnbmnnnibpcajpcglclefindmkaj/viewer.html?pdfurl=https%3A%2F%2Fwww.midpointbrabant.nl%2Fwp-content%2Fuploads%2F2021%2F08%2FUNCOVER2021-leisure-in-een-bubbel_Van-Gogh-Homeland-Experience.pdf&amp;clen=377599&amp;chunk=true" TargetMode="External"/><Relationship Id="rId4" Type="http://schemas.openxmlformats.org/officeDocument/2006/relationships/hyperlink" Target="https://www.vangoghnationalpark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ergydrink-nl.redbull.com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ites.disney.com/waltdisneyimagineerin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6E52DB6-5EDD-4D91-93B8-C974B9FCF5E0}"/>
              </a:ext>
            </a:extLst>
          </p:cNvPr>
          <p:cNvSpPr/>
          <p:nvPr/>
        </p:nvSpPr>
        <p:spPr>
          <a:xfrm>
            <a:off x="1266423" y="2599842"/>
            <a:ext cx="96591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5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Imagineering </a:t>
            </a:r>
            <a:endParaRPr lang="nl-NL" sz="4500" dirty="0">
              <a:solidFill>
                <a:prstClr val="black"/>
              </a:solidFill>
              <a:latin typeface="Curlz MT" panose="04040404050702020202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7A967-1721-4C42-B0E6-B3AD29DA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Storytelling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715C1C5-4A2F-4D3E-BA45-C479AA8A639B}"/>
              </a:ext>
            </a:extLst>
          </p:cNvPr>
          <p:cNvSpPr txBox="1"/>
          <p:nvPr/>
        </p:nvSpPr>
        <p:spPr>
          <a:xfrm>
            <a:off x="838200" y="1838469"/>
            <a:ext cx="7361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 boodschap overbrengen door middel van een verhaal. </a:t>
            </a:r>
          </a:p>
          <a:p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neemt de lezer mee in je gedachten, beelden, sfeerimpressies of merk. 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dirty="0"/>
          </a:p>
        </p:txBody>
      </p:sp>
      <p:pic>
        <p:nvPicPr>
          <p:cNvPr id="6" name="Onlinemedia 5" title="2Pac - Changes (Official Music Video) ft. Talent">
            <a:hlinkClick r:id="" action="ppaction://media"/>
            <a:extLst>
              <a:ext uri="{FF2B5EF4-FFF2-40B4-BE49-F238E27FC236}">
                <a16:creationId xmlns:a16="http://schemas.microsoft.com/office/drawing/2014/main" id="{8C076CB1-2AED-43CC-B64D-4548FFD88A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9782" y="2909580"/>
            <a:ext cx="6673273" cy="37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14265-0C8B-739E-E1BC-FEAB07ED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Is dit storytelling?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A521231-713F-8E7F-A94F-B6801BCA523C}"/>
              </a:ext>
            </a:extLst>
          </p:cNvPr>
          <p:cNvSpPr txBox="1"/>
          <p:nvPr/>
        </p:nvSpPr>
        <p:spPr>
          <a:xfrm>
            <a:off x="1659368" y="1837771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https://www.youtube.com/watch?v=PeN3dCT70kw</a:t>
            </a:r>
            <a:r>
              <a:rPr lang="nl-NL" dirty="0"/>
              <a:t> (plus)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0B3A264-8821-8F4C-346F-3DADC3C32B18}"/>
              </a:ext>
            </a:extLst>
          </p:cNvPr>
          <p:cNvSpPr txBox="1"/>
          <p:nvPr/>
        </p:nvSpPr>
        <p:spPr>
          <a:xfrm>
            <a:off x="1659368" y="2629362"/>
            <a:ext cx="580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https://www.youtube.com/watch?v=EPvKUt3qGEE</a:t>
            </a:r>
            <a:r>
              <a:rPr lang="nl-NL" dirty="0"/>
              <a:t> (staatsloterij)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B34CDD6-C370-0C88-912A-800B7A762D6E}"/>
              </a:ext>
            </a:extLst>
          </p:cNvPr>
          <p:cNvSpPr txBox="1"/>
          <p:nvPr/>
        </p:nvSpPr>
        <p:spPr>
          <a:xfrm>
            <a:off x="1659368" y="3966048"/>
            <a:ext cx="580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https://youtu.be/8oGyCQgNQSw</a:t>
            </a:r>
            <a:r>
              <a:rPr lang="nl-NL" dirty="0"/>
              <a:t> (klaverblad) </a:t>
            </a:r>
          </a:p>
        </p:txBody>
      </p:sp>
    </p:spTree>
    <p:extLst>
      <p:ext uri="{BB962C8B-B14F-4D97-AF65-F5344CB8AC3E}">
        <p14:creationId xmlns:p14="http://schemas.microsoft.com/office/powerpoint/2010/main" val="202070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E875C-6AD8-460C-831D-4814BD2A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Goede storytelling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3508A25-C387-45AE-A3BE-431A494CF93B}"/>
              </a:ext>
            </a:extLst>
          </p:cNvPr>
          <p:cNvSpPr txBox="1"/>
          <p:nvPr/>
        </p:nvSpPr>
        <p:spPr>
          <a:xfrm>
            <a:off x="3048000" y="1502688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verhaal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bestaat uit deze elementen: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maakt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emoties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los bij de ontvanger.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is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authentiek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waar of waarachtig.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​Gaat om </a:t>
            </a:r>
            <a:r>
              <a:rPr lang="nl-NL" b="1" i="0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beleving </a:t>
            </a:r>
            <a:endParaRPr lang="nl-NL" b="1" i="0" dirty="0">
              <a:solidFill>
                <a:srgbClr val="B8A1FF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5B0894-97AF-4331-A776-0E0F6F40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72" y="1789384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1CB5B-55C1-7354-E095-2F9F0E71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Voorbeeld: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2B6564-010F-FCBE-6E11-86E6CE43724F}"/>
              </a:ext>
            </a:extLst>
          </p:cNvPr>
          <p:cNvSpPr txBox="1"/>
          <p:nvPr/>
        </p:nvSpPr>
        <p:spPr>
          <a:xfrm>
            <a:off x="1199626" y="1837188"/>
            <a:ext cx="564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https://www.youtube.com/watch?v=5JpiL794XPQ</a:t>
            </a:r>
          </a:p>
        </p:txBody>
      </p:sp>
    </p:spTree>
    <p:extLst>
      <p:ext uri="{BB962C8B-B14F-4D97-AF65-F5344CB8AC3E}">
        <p14:creationId xmlns:p14="http://schemas.microsoft.com/office/powerpoint/2010/main" val="382611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8224" y="149279"/>
            <a:ext cx="8860565" cy="648072"/>
          </a:xfrm>
        </p:spPr>
        <p:txBody>
          <a:bodyPr/>
          <a:lstStyle/>
          <a:p>
            <a:r>
              <a:rPr lang="nl-NL" dirty="0"/>
              <a:t>Voorbeeld: Solar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071966" y="4933895"/>
            <a:ext cx="4774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</p:txBody>
      </p:sp>
      <p:pic>
        <p:nvPicPr>
          <p:cNvPr id="2050" name="Picture 2" descr="Afbeeldingsresultaat voor solar fest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3" y="946630"/>
            <a:ext cx="5554759" cy="36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097" y="2714072"/>
            <a:ext cx="5765201" cy="384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B629F-1507-43D1-856E-09168A1B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C074CAC-44AB-4AF2-A1E6-CF71445E15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6" y="980728"/>
            <a:ext cx="10880045" cy="510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7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C980D-B24D-2EA9-5D2D-1263C8A4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Voorbeeld 	De Wintertuin – Tilburg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A6B4FD-D855-B32A-5DDB-39FAC450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82" y="5829058"/>
            <a:ext cx="8846773" cy="4929411"/>
          </a:xfrm>
        </p:spPr>
        <p:txBody>
          <a:bodyPr/>
          <a:lstStyle/>
          <a:p>
            <a:r>
              <a:rPr lang="nl-NL" dirty="0"/>
              <a:t>https://www.youtube.com/watch?v=AvSBuxAQDJk</a:t>
            </a:r>
          </a:p>
        </p:txBody>
      </p:sp>
      <p:pic>
        <p:nvPicPr>
          <p:cNvPr id="1026" name="Picture 2" descr="De Wintertuin - Spoorpark Tilburg">
            <a:extLst>
              <a:ext uri="{FF2B5EF4-FFF2-40B4-BE49-F238E27FC236}">
                <a16:creationId xmlns:a16="http://schemas.microsoft.com/office/drawing/2014/main" id="{C391538A-F470-3A3C-23D6-53F4750B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7" y="804240"/>
            <a:ext cx="10469543" cy="49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5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89B47-D688-49AB-ACF9-3988D0F8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pic>
        <p:nvPicPr>
          <p:cNvPr id="4" name="Onlinemedia 4" title="Waarom Van Gogh Nationaal Park">
            <a:hlinkClick r:id="" action="ppaction://media"/>
            <a:extLst>
              <a:ext uri="{FF2B5EF4-FFF2-40B4-BE49-F238E27FC236}">
                <a16:creationId xmlns:a16="http://schemas.microsoft.com/office/drawing/2014/main" id="{D2F7C404-99BB-4616-A4F7-F94AF9AD1B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575" y="980728"/>
            <a:ext cx="8430134" cy="47630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125F5D-C1CD-4B3F-A9D8-3C0F6FEC6409}"/>
              </a:ext>
            </a:extLst>
          </p:cNvPr>
          <p:cNvSpPr txBox="1"/>
          <p:nvPr/>
        </p:nvSpPr>
        <p:spPr>
          <a:xfrm>
            <a:off x="1040460" y="5930161"/>
            <a:ext cx="3198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Van Gogh Nationaal Park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5"/>
              </a:rPr>
              <a:t>Van Gogh Homeland </a:t>
            </a:r>
            <a:r>
              <a:rPr lang="nl-NL" dirty="0" err="1">
                <a:hlinkClick r:id="rId5"/>
              </a:rPr>
              <a:t>Experience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00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6006" y="324036"/>
            <a:ext cx="8860565" cy="648072"/>
          </a:xfrm>
        </p:spPr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071966" y="4933895"/>
            <a:ext cx="4774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73401"/>
            <a:ext cx="4217389" cy="2475781"/>
          </a:xfrm>
          <a:prstGeom prst="rect">
            <a:avLst/>
          </a:prstGeom>
        </p:spPr>
      </p:pic>
      <p:pic>
        <p:nvPicPr>
          <p:cNvPr id="5124" name="Picture 4" descr="Afbeeldingsresultaat voor red bull ev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4" y="972108"/>
            <a:ext cx="5286551" cy="27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red bull ev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92" y="3192871"/>
            <a:ext cx="7597908" cy="325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28600" y="5740400"/>
            <a:ext cx="271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6"/>
              </a:rPr>
              <a:t>http://energydrink-nl.redbull.com/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96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E875C-6AD8-460C-831D-4814BD2A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Goede storytelling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3508A25-C387-45AE-A3BE-431A494CF93B}"/>
              </a:ext>
            </a:extLst>
          </p:cNvPr>
          <p:cNvSpPr txBox="1"/>
          <p:nvPr/>
        </p:nvSpPr>
        <p:spPr>
          <a:xfrm>
            <a:off x="3048000" y="1502688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verhaal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bestaat uit deze elementen: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maakt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emoties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los bij de ontvanger.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is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authentiek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waar of waarachtig.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5B0894-97AF-4331-A776-0E0F6F40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63" y="1819072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8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4 Beleving in de vrijetijd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Belevingsbouwstenen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8205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7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14645-2511-4F37-9931-0F41E850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Opdracht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C596AD2-C75E-42AE-B460-B21DCCD572C1}"/>
              </a:ext>
            </a:extLst>
          </p:cNvPr>
          <p:cNvSpPr txBox="1"/>
          <p:nvPr/>
        </p:nvSpPr>
        <p:spPr>
          <a:xfrm>
            <a:off x="1254561" y="2178232"/>
            <a:ext cx="9396022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Zoek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bedrijven die storytelling / beleving / imagineering toepassen.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nl-NL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bedrijf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zoek je op en beschrijf je:</a:t>
            </a:r>
          </a:p>
          <a:p>
            <a:pPr marL="285750" indent="-285750" algn="l" rtl="0" fontAlgn="base">
              <a:buFontTx/>
              <a:buChar char="-"/>
            </a:pPr>
            <a:r>
              <a:rPr lang="nl-NL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Welk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nl-NL" dirty="0">
                <a:solidFill>
                  <a:srgbClr val="B8A1FF"/>
                </a:solidFill>
                <a:latin typeface="Calibri" panose="020F0502020204030204" pitchFamily="34" charset="0"/>
              </a:rPr>
              <a:t>producten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nl-NL" dirty="0">
                <a:solidFill>
                  <a:srgbClr val="B8A1FF"/>
                </a:solidFill>
                <a:latin typeface="Calibri" panose="020F0502020204030204" pitchFamily="34" charset="0"/>
              </a:rPr>
              <a:t>diensten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hebben zij?</a:t>
            </a:r>
          </a:p>
          <a:p>
            <a:pPr marL="285750" indent="-285750" algn="l" rtl="0" fontAlgn="base">
              <a:buFontTx/>
              <a:buChar char="-"/>
            </a:pPr>
            <a:r>
              <a:rPr lang="nl-NL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doen ze nog meer? </a:t>
            </a:r>
          </a:p>
          <a:p>
            <a:pPr marL="285750" indent="-285750" algn="l" rtl="0" fontAlgn="base">
              <a:buFontTx/>
              <a:buChar char="-"/>
            </a:pP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Wat doen ze op gebied van </a:t>
            </a:r>
            <a:r>
              <a:rPr lang="nl-NL" dirty="0">
                <a:solidFill>
                  <a:srgbClr val="B8A1FF"/>
                </a:solidFill>
                <a:latin typeface="Calibri" panose="020F0502020204030204" pitchFamily="34" charset="0"/>
              </a:rPr>
              <a:t>beleving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? (in hun online uitingen, marketing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</a:rPr>
              <a:t>etc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Wie is de </a:t>
            </a:r>
            <a:r>
              <a:rPr lang="en-US" dirty="0" err="1">
                <a:solidFill>
                  <a:srgbClr val="B8A1FF"/>
                </a:solidFill>
                <a:latin typeface="Calibri"/>
                <a:cs typeface="Calibri"/>
              </a:rPr>
              <a:t>doelgroep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die ze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willen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bereiken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Waarom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vind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dit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een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B8A1FF"/>
                </a:solidFill>
                <a:latin typeface="Calibri"/>
                <a:cs typeface="Calibri"/>
              </a:rPr>
              <a:t>goed</a:t>
            </a:r>
            <a:r>
              <a:rPr lang="en-US" dirty="0">
                <a:solidFill>
                  <a:srgbClr val="B8A1FF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B8A1FF"/>
                </a:solidFill>
                <a:latin typeface="Calibri"/>
                <a:cs typeface="Calibri"/>
              </a:rPr>
              <a:t>voorbeeld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Tot slot: wat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kan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het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bedrijf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nog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B8A1FF"/>
                </a:solidFill>
                <a:latin typeface="Calibri"/>
                <a:cs typeface="Calibri"/>
              </a:rPr>
              <a:t>meer</a:t>
            </a:r>
            <a:r>
              <a:rPr lang="en-US" b="1" dirty="0">
                <a:solidFill>
                  <a:srgbClr val="B8A1FF"/>
                </a:solidFill>
                <a:latin typeface="Calibri"/>
                <a:cs typeface="Calibri"/>
              </a:rPr>
              <a:t>/</a:t>
            </a:r>
            <a:r>
              <a:rPr lang="en-US" b="1" dirty="0" err="1">
                <a:solidFill>
                  <a:srgbClr val="B8A1FF"/>
                </a:solidFill>
                <a:latin typeface="Calibri"/>
                <a:cs typeface="Calibri"/>
              </a:rPr>
              <a:t>anders</a:t>
            </a:r>
            <a:r>
              <a:rPr lang="en-US" b="1" dirty="0">
                <a:solidFill>
                  <a:srgbClr val="B8A1FF"/>
                </a:solidFill>
                <a:latin typeface="Calibri"/>
                <a:cs typeface="Calibri"/>
              </a:rPr>
              <a:t>/</a:t>
            </a:r>
            <a:r>
              <a:rPr lang="en-US" b="1" dirty="0" err="1">
                <a:solidFill>
                  <a:srgbClr val="B8A1FF"/>
                </a:solidFill>
                <a:latin typeface="Calibri"/>
                <a:cs typeface="Calibri"/>
              </a:rPr>
              <a:t>beter</a:t>
            </a:r>
            <a:r>
              <a:rPr lang="en-US" b="1" dirty="0">
                <a:solidFill>
                  <a:srgbClr val="B8A1FF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doen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volgens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jou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91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0767" y="471202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4" name="Rechthoek 3"/>
          <p:cNvSpPr/>
          <p:nvPr/>
        </p:nvSpPr>
        <p:spPr>
          <a:xfrm>
            <a:off x="1300767" y="1626949"/>
            <a:ext cx="1077116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Aan het eind van deze les kun je: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Vertellen welke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 elementen 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een 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belevenis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bevatten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kern="0" dirty="0">
                <a:solidFill>
                  <a:prstClr val="black"/>
                </a:solidFill>
              </a:rPr>
              <a:t>Voorbeelden geven van bedrijven die zich met beleving bezighouden. 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Goede 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storytelling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beschrijven</a:t>
            </a:r>
          </a:p>
        </p:txBody>
      </p:sp>
    </p:spTree>
    <p:extLst>
      <p:ext uri="{BB962C8B-B14F-4D97-AF65-F5344CB8AC3E}">
        <p14:creationId xmlns:p14="http://schemas.microsoft.com/office/powerpoint/2010/main" val="248535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0767" y="471202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22637" y="1834767"/>
            <a:ext cx="10771160" cy="30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Aan het eind van deze les kun je: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Vertellen welke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elementen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een belevenis bevatten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kern="0" dirty="0">
                <a:solidFill>
                  <a:srgbClr val="B8A1FF"/>
                </a:solidFill>
              </a:rPr>
              <a:t>Voorbeelden</a:t>
            </a:r>
            <a:r>
              <a:rPr lang="nl-NL" sz="2800" kern="0" dirty="0">
                <a:solidFill>
                  <a:prstClr val="black"/>
                </a:solidFill>
              </a:rPr>
              <a:t> geven van bedrijven die zich met beleving bezighouden. 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Goede s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torytelling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beschrijven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kern="0" dirty="0">
                <a:solidFill>
                  <a:prstClr val="black"/>
                </a:solidFill>
              </a:rPr>
              <a:t>Uitleggen wat </a:t>
            </a:r>
            <a:r>
              <a:rPr lang="nl-NL" sz="2800" kern="0" dirty="0">
                <a:solidFill>
                  <a:srgbClr val="B8A1FF"/>
                </a:solidFill>
              </a:rPr>
              <a:t>imagineering</a:t>
            </a:r>
            <a:r>
              <a:rPr lang="nl-NL" sz="2800" kern="0" dirty="0">
                <a:solidFill>
                  <a:prstClr val="black"/>
                </a:solidFill>
              </a:rPr>
              <a:t> is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300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2F7E1-B0CE-465F-93C6-56C5E353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Korte herhaling 1 vorige week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E2A741-621E-4975-BC05-6EEDB017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80" y="1394218"/>
            <a:ext cx="50292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608C0-A68C-463A-B0F5-D307883F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Korte herhaling 2 vorige week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67DFB8-777B-4485-BA16-552F12EA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72" y="1494294"/>
            <a:ext cx="6832452" cy="42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EDAA75B-571E-49A1-B107-9E5AAA3C2709}"/>
              </a:ext>
            </a:extLst>
          </p:cNvPr>
          <p:cNvSpPr txBox="1"/>
          <p:nvPr/>
        </p:nvSpPr>
        <p:spPr>
          <a:xfrm>
            <a:off x="3047189" y="324433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3C8E34-31B6-44B1-8019-A6489BBAB7C2}"/>
              </a:ext>
            </a:extLst>
          </p:cNvPr>
          <p:cNvSpPr txBox="1">
            <a:spLocks/>
          </p:cNvSpPr>
          <p:nvPr/>
        </p:nvSpPr>
        <p:spPr>
          <a:xfrm>
            <a:off x="237591" y="1819862"/>
            <a:ext cx="4124684" cy="21900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Imagineers denken niet in producten, maar in belevingswerelden.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800" dirty="0"/>
          </a:p>
          <a:p>
            <a:r>
              <a:rPr lang="nl-NL" sz="1800" dirty="0"/>
              <a:t>Het instrumentarium van de imagineer om een belevingswereld te creëren bestaat uit deze bouwstenen:</a:t>
            </a:r>
          </a:p>
        </p:txBody>
      </p:sp>
    </p:spTree>
    <p:extLst>
      <p:ext uri="{BB962C8B-B14F-4D97-AF65-F5344CB8AC3E}">
        <p14:creationId xmlns:p14="http://schemas.microsoft.com/office/powerpoint/2010/main" val="203726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88331-8E63-72DB-A1CF-36997C7A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88" y="978608"/>
            <a:ext cx="8860565" cy="648072"/>
          </a:xfrm>
        </p:spPr>
        <p:txBody>
          <a:bodyPr/>
          <a:lstStyle/>
          <a:p>
            <a:r>
              <a:rPr lang="nl-NL" dirty="0"/>
              <a:t>Waar houdt </a:t>
            </a:r>
            <a:r>
              <a:rPr lang="nl-NL" dirty="0">
                <a:solidFill>
                  <a:srgbClr val="B8A1FF"/>
                </a:solidFill>
              </a:rPr>
              <a:t>Imagineering</a:t>
            </a:r>
            <a:r>
              <a:rPr lang="nl-NL" dirty="0"/>
              <a:t> eigenlijk in?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E7B57F-536E-DF6D-4499-EF6C8E4BE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24" y="2337655"/>
            <a:ext cx="8846773" cy="4929411"/>
          </a:xfrm>
        </p:spPr>
        <p:txBody>
          <a:bodyPr/>
          <a:lstStyle/>
          <a:p>
            <a:r>
              <a:rPr lang="nl-NL" dirty="0"/>
              <a:t>A) Kunstvorm</a:t>
            </a:r>
          </a:p>
          <a:p>
            <a:r>
              <a:rPr lang="nl-NL" dirty="0"/>
              <a:t>B) Technische trucs </a:t>
            </a:r>
          </a:p>
          <a:p>
            <a:r>
              <a:rPr lang="nl-NL" dirty="0"/>
              <a:t>C) Gebruik van plaatjes</a:t>
            </a:r>
          </a:p>
          <a:p>
            <a:r>
              <a:rPr lang="nl-NL" dirty="0"/>
              <a:t>D) Vormgeven van belevenissen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464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88331-8E63-72DB-A1CF-36997C7A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88" y="978608"/>
            <a:ext cx="8860565" cy="648072"/>
          </a:xfrm>
        </p:spPr>
        <p:txBody>
          <a:bodyPr/>
          <a:lstStyle/>
          <a:p>
            <a:r>
              <a:rPr lang="nl-NL" dirty="0"/>
              <a:t>Waar houdt </a:t>
            </a:r>
            <a:r>
              <a:rPr lang="nl-NL" dirty="0">
                <a:solidFill>
                  <a:srgbClr val="B8A1FF"/>
                </a:solidFill>
              </a:rPr>
              <a:t>Imagineering</a:t>
            </a:r>
            <a:r>
              <a:rPr lang="nl-NL" dirty="0"/>
              <a:t> eigenlijk in?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E7B57F-536E-DF6D-4499-EF6C8E4BE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24" y="2337655"/>
            <a:ext cx="8846773" cy="4929411"/>
          </a:xfrm>
        </p:spPr>
        <p:txBody>
          <a:bodyPr/>
          <a:lstStyle/>
          <a:p>
            <a:r>
              <a:rPr lang="nl-NL" dirty="0"/>
              <a:t>A) Kunstvorm</a:t>
            </a:r>
          </a:p>
          <a:p>
            <a:r>
              <a:rPr lang="nl-NL" dirty="0"/>
              <a:t>B) Technische trucs </a:t>
            </a:r>
          </a:p>
          <a:p>
            <a:r>
              <a:rPr lang="nl-NL" dirty="0"/>
              <a:t>C) Gebruik van plaatjes</a:t>
            </a:r>
          </a:p>
          <a:p>
            <a:r>
              <a:rPr lang="nl-NL" b="1" dirty="0">
                <a:solidFill>
                  <a:srgbClr val="B8A1FF"/>
                </a:solidFill>
              </a:rPr>
              <a:t>D) Vormgeven van belevenissen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37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AE27C-4A6D-4578-9587-033906EE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Imagineering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het creëren van belevenissen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C0BE490-41E7-467E-A8F7-6AD0D664ED51}"/>
              </a:ext>
            </a:extLst>
          </p:cNvPr>
          <p:cNvSpPr txBox="1"/>
          <p:nvPr/>
        </p:nvSpPr>
        <p:spPr>
          <a:xfrm>
            <a:off x="81064" y="267869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Samentrekking van de Engelse woorden:</a:t>
            </a:r>
          </a:p>
          <a:p>
            <a:pPr algn="ctr" rtl="0" fontAlgn="base"/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'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imagination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' (verbeelding) </a:t>
            </a: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</a:t>
            </a: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'engineering' (techniek).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098" name="Picture 2" descr="The Imagineering Story (2019) – Serie recensie | De Filmkijker">
            <a:hlinkClick r:id="rId2"/>
            <a:extLst>
              <a:ext uri="{FF2B5EF4-FFF2-40B4-BE49-F238E27FC236}">
                <a16:creationId xmlns:a16="http://schemas.microsoft.com/office/drawing/2014/main" id="{F8B92B94-B0B9-4911-8A54-FF5533F8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4" y="2255400"/>
            <a:ext cx="5741015" cy="32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1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FE997-079A-E3D1-7A00-B4707ECA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Storytelling</a:t>
            </a:r>
            <a:r>
              <a:rPr lang="nl-NL" dirty="0"/>
              <a:t> – wat is het?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9D7EF93-19D6-B3EF-F3F2-DFD8DD791623}"/>
              </a:ext>
            </a:extLst>
          </p:cNvPr>
          <p:cNvSpPr txBox="1"/>
          <p:nvPr/>
        </p:nvSpPr>
        <p:spPr>
          <a:xfrm>
            <a:off x="1724296" y="1811383"/>
            <a:ext cx="6783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 boodschap overbrengen door middel van een verhaal. </a:t>
            </a:r>
          </a:p>
          <a:p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neemt de lezer mee in je gedachten, beelden, sfeerimpressies of merk.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140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E59D1A-6936-4EBF-B894-148ED3CAE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d95abb03-f9aa-4c33-99fc-7afb519e452f"/>
    <ds:schemaRef ds:uri="http://schemas.microsoft.com/office/2006/metadata/properties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645</Words>
  <Application>Microsoft Office PowerPoint</Application>
  <PresentationFormat>Breedbeeld</PresentationFormat>
  <Paragraphs>149</Paragraphs>
  <Slides>21</Slides>
  <Notes>2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0" baseType="lpstr">
      <vt:lpstr>Arial</vt:lpstr>
      <vt:lpstr>Bahnschrift Light Condensed</vt:lpstr>
      <vt:lpstr>Calibri</vt:lpstr>
      <vt:lpstr>Calibri Light</vt:lpstr>
      <vt:lpstr>Curlz MT</vt:lpstr>
      <vt:lpstr>Segoe UI</vt:lpstr>
      <vt:lpstr>Times New Roman</vt:lpstr>
      <vt:lpstr>Wingdings</vt:lpstr>
      <vt:lpstr>Kantoorthema</vt:lpstr>
      <vt:lpstr>PowerPoint-presentatie</vt:lpstr>
      <vt:lpstr>PowerPoint-presentatie</vt:lpstr>
      <vt:lpstr>Leerdoel</vt:lpstr>
      <vt:lpstr>Korte herhaling 1 vorige week</vt:lpstr>
      <vt:lpstr>Korte herhaling 2 vorige week </vt:lpstr>
      <vt:lpstr>Waar houdt Imagineering eigenlijk in? </vt:lpstr>
      <vt:lpstr>Waar houdt Imagineering eigenlijk in? </vt:lpstr>
      <vt:lpstr>Imagineering: het creëren van belevenissen​</vt:lpstr>
      <vt:lpstr>Storytelling – wat is het? </vt:lpstr>
      <vt:lpstr>Storytelling​</vt:lpstr>
      <vt:lpstr>Is dit storytelling?</vt:lpstr>
      <vt:lpstr>Goede storytelling​</vt:lpstr>
      <vt:lpstr>Voorbeeld: </vt:lpstr>
      <vt:lpstr>Voorbeeld: Solar</vt:lpstr>
      <vt:lpstr>PowerPoint-presentatie</vt:lpstr>
      <vt:lpstr>Voorbeeld  De Wintertuin – Tilburg </vt:lpstr>
      <vt:lpstr>Voorbeeld</vt:lpstr>
      <vt:lpstr>Voorbeelden</vt:lpstr>
      <vt:lpstr>Goede storytelling​</vt:lpstr>
      <vt:lpstr>Opdracht​</vt:lpstr>
      <vt:lpstr>Leerdoel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126</cp:revision>
  <dcterms:created xsi:type="dcterms:W3CDTF">2021-07-07T07:37:45Z</dcterms:created>
  <dcterms:modified xsi:type="dcterms:W3CDTF">2022-12-13T14:48:49Z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